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00" r:id="rId3"/>
    <p:sldId id="297" r:id="rId4"/>
    <p:sldId id="307" r:id="rId5"/>
    <p:sldId id="302" r:id="rId6"/>
    <p:sldId id="306" r:id="rId7"/>
    <p:sldId id="312" r:id="rId8"/>
    <p:sldId id="308" r:id="rId9"/>
    <p:sldId id="311" r:id="rId10"/>
    <p:sldId id="30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807F0B6-C9FA-40E3-ADEE-4F3124D33892}">
          <p14:sldIdLst>
            <p14:sldId id="295"/>
            <p14:sldId id="300"/>
            <p14:sldId id="297"/>
            <p14:sldId id="307"/>
            <p14:sldId id="302"/>
            <p14:sldId id="306"/>
            <p14:sldId id="312"/>
            <p14:sldId id="308"/>
            <p14:sldId id="311"/>
            <p14:sldId id="3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FFFF"/>
    <a:srgbClr val="FFFFE5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130425"/>
            <a:ext cx="7391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2163" y="3886200"/>
            <a:ext cx="60864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BEA76BB-CA42-46CB-9F56-90648B9E92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97292-5771-42A4-8FF5-C08ECD1815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6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17716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00200" y="274638"/>
            <a:ext cx="51625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AFBB1-4943-42B9-9ED4-60B6DBDFFC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7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D4FC8-13E2-43FA-8881-FBEDD4D8C0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3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F009F-7C0C-43A6-941B-C75DF30F6B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1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00200" y="1600200"/>
            <a:ext cx="3467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3467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8F865-5A5D-46AB-A239-50FB844745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93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24CEE-63A4-4400-93BF-46BAB478EA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4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C133B-34FE-4F98-ABFB-2564B5D7DA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7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2ED09-4875-417B-B200-0A66B4F7AA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4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C53DA-DEF5-48E9-9DFA-B29CBC23E1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8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EC6F2-CE9F-43DF-99E0-96A335D38D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74638"/>
            <a:ext cx="7086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600200"/>
            <a:ext cx="7086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255BEB-1A5E-4CF8-B120-33380E5D526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3" name="Picture 9" descr="C:\Users\Nadin\Desktop\АНР\Проекты АНР\ДЛЯ ПРЕЗЕНТАЦИИ Мы вместе ковали победу\СЛАЙДЫ\1. Мы вместе ковали победу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19362" y="152400"/>
            <a:ext cx="7705274" cy="952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r>
              <a:rPr lang="ru-RU" sz="6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«МЫ ВМЕСТЕ</a:t>
            </a:r>
          </a:p>
          <a:p>
            <a:r>
              <a:rPr lang="ru-RU" sz="6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КОВАЛИ ПОБЕДУ!»</a:t>
            </a:r>
            <a:endParaRPr lang="ru-RU" sz="6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68D3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Nadin\Desktop\АНР\Проекты АНР\ДЛЯ ПРЕЗЕНТАЦИИ Мы вместе ковали победу\СЛАЙДЫ\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738"/>
            <a:ext cx="9144001" cy="68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0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Nadin\Desktop\АНР\Проекты АНР\ДЛЯ ПРЕЗЕНТАЦИИ Мы вместе ковали победу\01 РОДИНА МАТЬ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6"/>
            <a:ext cx="9144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557336"/>
            <a:ext cx="7391400" cy="37338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 ЗДРАВСТВУЕТ</a:t>
            </a:r>
            <a:br>
              <a:rPr lang="ru-RU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ФРОНТ</a:t>
            </a:r>
            <a:br>
              <a:rPr lang="ru-RU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СВОБОДОЛЮБИВЫХ НАРОДОВ</a:t>
            </a:r>
            <a:br>
              <a:rPr lang="ru-RU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ФАШИСТСКИХ ЗАХВАТЧИКОВ!</a:t>
            </a:r>
            <a:br>
              <a:rPr lang="ru-RU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957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Название списка:</a:t>
            </a:r>
          </a:p>
        </p:txBody>
      </p:sp>
      <p:pic>
        <p:nvPicPr>
          <p:cNvPr id="6" name="Picture 2" descr="C:\Users\Nadin\Desktop\АНР\Проекты АНР\ДЛЯ ПРЕЗЕНТАЦИИ Мы вместе ковали победу\СЛАЙДЫ\0002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086600" cy="4191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народной дипломатии в деле сближения интересов, взглядов, мнений и культур народов Евразийского континента;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добрососедских отношений между государствами Евразии;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экономического, культурного, образовательного и гуманитарного сотрудничества между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Россией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странами Евразийского континента. Жить в мире, дружбе и согласии!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патриотического отношения между странами, представители которых участвовали в Великой Отечественной войне.</a:t>
            </a:r>
          </a:p>
          <a:p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47800" y="304800"/>
            <a:ext cx="5842992" cy="952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68D3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Название списка:</a:t>
            </a:r>
          </a:p>
        </p:txBody>
      </p:sp>
      <p:pic>
        <p:nvPicPr>
          <p:cNvPr id="6" name="Picture 2" descr="C:\Users\Nadin\Desktop\АНР\Проекты АНР\ДЛЯ ПРЕЗЕНТАЦИИ Мы вместе ковали победу\СЛАЙДЫ\0002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086600" cy="4525963"/>
          </a:xfrm>
        </p:spPr>
        <p:txBody>
          <a:bodyPr/>
          <a:lstStyle/>
          <a:p>
            <a:pPr algn="just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конференций, семинаров, круглых столов, презентации, участие в праздничных мероприятиях, посвященных событиям Великой Отечественной войны, с привлечением к этим мероприятиям представителей региональных органов власти, ученых - историков, руководителей национальных общественных объединений, международных общественных организаций, бизнесменов;</a:t>
            </a: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городов-героев, городов воинской славы                               и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стран-союзников Евразийского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континента;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Пресс-конференции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участием федеральных, региональных  и местных теле радиоканалов, других видов СМИ;</a:t>
            </a: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художественных, документальных, любительских фильмов и видеоматериалов с тематикой участия других стран в тандеме с СССР во времена Великой Отечественной Войны в борьбе с фашизмом.</a:t>
            </a:r>
          </a:p>
          <a:p>
            <a:pPr algn="just"/>
            <a:endParaRPr lang="ru-RU" sz="1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90600" y="304800"/>
            <a:ext cx="6902040" cy="952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7765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1" name="Picture 9" descr="C:\Users\Nadin\Desktop\АНР\Проекты АНР\ДЛЯ ПРЕЗЕНТАЦИИ Мы вместе ковали победу\СЛАЙДЫ\Курс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69" y="1310382"/>
            <a:ext cx="2935815" cy="239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9" name="Picture 7" descr="C:\Users\Nadin\Desktop\АНР\Проекты АНР\ДЛЯ ПРЕЗЕНТАЦИИ Мы вместе ковали победу\СЛАЙДЫ\За Москв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4983"/>
            <a:ext cx="2372176" cy="17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C:\Users\Nadin\Desktop\АНР\Проекты АНР\ДЛЯ ПРЕЗЕНТАЦИИ Мы вместе ковали победу\СЛАЙДЫ\bitva-za-stalingr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76057"/>
            <a:ext cx="7636899" cy="24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C:\Users\Nadin\Desktop\АНР\Проекты АНР\ДЛЯ ПРЕЗЕНТАЦИИ Мы вместе ковали победу\СЛАЙДЫ\Парад на Красной площади 7 ноября 1941 г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8" y="0"/>
            <a:ext cx="3749377" cy="17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 descr="C:\Users\Nadin\Desktop\АНР\Проекты АНР\ДЛЯ ПРЕЗЕНТАЦИИ Мы вместе ковали победу\СЛАЙДЫ\Ленингра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69" y="2893465"/>
            <a:ext cx="2935815" cy="22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C:\Users\Nadin\Desktop\АНР\Проекты АНР\ДЛЯ ПРЕЗЕНТАЦИИ Мы вместе ковали победу\СЛАЙДЫ\За Москву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05" y="0"/>
            <a:ext cx="3892395" cy="175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C:\Users\Nadin\Desktop\АНР\Проекты АНР\ДЛЯ ПРЕЗЕНТАЦИИ Мы вместе ковали победу\СЛАЙДЫ\Курск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9" y="2893465"/>
            <a:ext cx="2315940" cy="220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:\Users\Nadin\Desktop\АНР\Проекты АНР\ДЛЯ ПРЕЗЕНТАЦИИ Мы вместе ковали победу\СЛАЙДЫ\Волгоград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085" y="1752506"/>
            <a:ext cx="2423814" cy="334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4" name="Picture 8" descr="C:\Users\Nadin\Desktop\АНР\Проекты АНР\ДЛЯ ПРЕЗЕНТАЦИИ Мы вместе ковали победу\СЛАЙДЫ\узбекист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28" y="4253926"/>
            <a:ext cx="4162733" cy="263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C:\Users\Nadin\Desktop\АНР\Проекты АНР\ДЛЯ ПРЕЗЕНТАЦИИ Мы вместе ковали победу\СЛАЙДЫ\Укра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84" y="2209800"/>
            <a:ext cx="4298416" cy="32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C:\Users\Nadin\Desktop\АНР\Проекты АНР\ДЛЯ ПРЕЗЕНТАЦИИ Мы вместе ковали победу\СЛАЙДЫ\беларус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526837" cy="238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9" name="Picture 3" descr="C:\Users\Nadin\Desktop\АНР\Проекты АНР\ДЛЯ ПРЕЗЕНТАЦИИ Мы вместе ковали победу\СЛАЙДЫ\казахста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84" y="32657"/>
            <a:ext cx="4298416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C:\Users\Nadin\Desktop\АНР\Проекты АНР\ДЛЯ ПРЕЗЕНТАЦИИ Мы вместе ковали победу\СЛАЙДЫ\кигриз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29" y="2372405"/>
            <a:ext cx="3317955" cy="188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 descr="C:\Users\Nadin\Desktop\АНР\Проекты АНР\ДЛЯ ПРЕЗЕНТАЦИИ Мы вместе ковали победу\СЛАЙДЫ\узбекистан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92" y="5010491"/>
            <a:ext cx="4305308" cy="187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Nadin\Desktop\АНР\Проекты АНР\ДЛЯ ПРЕЗЕНТАЦИИ Мы вместе ковали победу\СЛАЙДЫ\франц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30" y="1"/>
            <a:ext cx="421926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adin\Desktop\АНР\Проекты АНР\ДЛЯ ПРЕЗЕНТАЦИИ Мы вместе ковали победу\СЛАЙДЫ\польш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191000" cy="338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Nadin\Desktop\АНР\Проекты АНР\ДЛЯ ПРЕЗЕНТАЦИИ Мы вместе ковали победу\СЛАЙДЫ\кита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3352800"/>
            <a:ext cx="4648201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Nadin\Desktop\АНР\Проекты АНР\ДЛЯ ПРЕЗЕНТАЦИИ Мы вместе ковали победу\СЛАЙДЫ\сш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52800"/>
            <a:ext cx="4114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1" name="Picture 7" descr="C:\Users\Nadin\Desktop\АНР\Проекты АНР\ДЛЯ ПРЕЗЕНТАЦИИ Мы вместе ковали победу\СЛАЙДЫ\monetonos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6" name="Picture 12" descr="C:\Users\Nadin\Desktop\АНР\Проекты АНР\ДЛЯ ПРЕЗЕНТАЦИИ Мы вместе ковали победу\СЛАЙДЫ\Снимок экрана (20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4999"/>
            <a:ext cx="1961606" cy="347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20980" y="304800"/>
            <a:ext cx="6902040" cy="952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68D3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«Марафон памяти»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68D3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477" name="Picture 13" descr="C:\Users\Nadin\Desktop\АНР\Проекты АНР\ДЛЯ ПРЕЗЕНТАЦИИ Мы вместе ковали победу\СЛАЙДЫ\Снимок экрана (19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5" y="1905000"/>
            <a:ext cx="7380515" cy="347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 descr="C:\Users\Nadin\Desktop\АНР\Проекты АНР\ДЛЯ ПРЕЗЕНТАЦИИ Мы вместе ковали победу\СЛАЙДЫ\0002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 descr="C:\Users\Nadin\Desktop\АНР\Проекты АНР\ДЛЯ ПРЕЗЕНТАЦИИ Мы вместе ковали победу\СЛАЙДЫ\7H3hFR_17756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207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8" descr="C:\Users\Nadin\Desktop\АНР\Проекты АНР\ДЛЯ ПРЕЗЕНТАЦИИ Мы вместе ковали победу\СЛАЙДЫ\свит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35401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8" name="Picture 10" descr="C:\Users\Nadin\Desktop\АНР\Проекты АНР\ДЛЯ ПРЕЗЕНТАЦИИ Мы вместе ковали победу\СЛАЙДЫ\капсула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3513632"/>
            <a:ext cx="5611952" cy="33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5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188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Презентация PowerPoint</vt:lpstr>
      <vt:lpstr>ДА ЗДРАВСТВУЕТ ЕДИНЫЙ ФРОНТ СВОБОДОЛЮБИВЫХ НАРОДОВ ПРОТИВ ФАШИСТСКИХ ЗАХВАТЧИКОВ! </vt:lpstr>
      <vt:lpstr>Название списка:</vt:lpstr>
      <vt:lpstr>Название списка: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-</cp:lastModifiedBy>
  <cp:revision>2</cp:revision>
  <cp:lastPrinted>1601-01-01T00:00:00Z</cp:lastPrinted>
  <dcterms:created xsi:type="dcterms:W3CDTF">1601-01-01T00:00:00Z</dcterms:created>
  <dcterms:modified xsi:type="dcterms:W3CDTF">2019-01-31T08:25:13Z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